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6973-7BE1-4E2F-8989-87E42F9A422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C025-7ED6-40DB-9FBD-61E753AC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6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6973-7BE1-4E2F-8989-87E42F9A422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C025-7ED6-40DB-9FBD-61E753AC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6973-7BE1-4E2F-8989-87E42F9A422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C025-7ED6-40DB-9FBD-61E753AC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6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6973-7BE1-4E2F-8989-87E42F9A422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C025-7ED6-40DB-9FBD-61E753AC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3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6973-7BE1-4E2F-8989-87E42F9A422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C025-7ED6-40DB-9FBD-61E753AC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1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6973-7BE1-4E2F-8989-87E42F9A422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C025-7ED6-40DB-9FBD-61E753AC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9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6973-7BE1-4E2F-8989-87E42F9A422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C025-7ED6-40DB-9FBD-61E753AC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3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6973-7BE1-4E2F-8989-87E42F9A422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C025-7ED6-40DB-9FBD-61E753AC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7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6973-7BE1-4E2F-8989-87E42F9A422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C025-7ED6-40DB-9FBD-61E753AC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54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6973-7BE1-4E2F-8989-87E42F9A422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C025-7ED6-40DB-9FBD-61E753AC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9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6973-7BE1-4E2F-8989-87E42F9A422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C025-7ED6-40DB-9FBD-61E753AC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0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6973-7BE1-4E2F-8989-87E42F9A4228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C025-7ED6-40DB-9FBD-61E753AC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1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bcnews.go.com/2020/video/school-turn-blind-eye-bullying-11896432" TargetMode="External"/><Relationship Id="rId2" Type="http://schemas.openxmlformats.org/officeDocument/2006/relationships/hyperlink" Target="http://abcnews.go.com/2020/video/bullied-death-americas-schools-11896431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abcnews.go.com/2020/video/kid-bully-11896438" TargetMode="External"/><Relationship Id="rId4" Type="http://schemas.openxmlformats.org/officeDocument/2006/relationships/hyperlink" Target="http://abcnews.go.com/2020/video/bully-kid-home-1189643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Bullied to Death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828800"/>
            <a:ext cx="6400800" cy="1752600"/>
          </a:xfrm>
        </p:spPr>
        <p:txBody>
          <a:bodyPr/>
          <a:lstStyle/>
          <a:p>
            <a:r>
              <a:rPr lang="en-US" dirty="0" smtClean="0"/>
              <a:t>ABC News 20/20</a:t>
            </a:r>
          </a:p>
          <a:p>
            <a:r>
              <a:rPr lang="en-US" dirty="0" smtClean="0"/>
              <a:t>Bullying Special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4290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Part One</a:t>
            </a:r>
            <a:endParaRPr lang="en-US" dirty="0" smtClean="0"/>
          </a:p>
          <a:p>
            <a:pPr algn="ctr"/>
            <a:r>
              <a:rPr lang="en-US" dirty="0" smtClean="0">
                <a:hlinkClick r:id="rId3"/>
              </a:rPr>
              <a:t>Part Two</a:t>
            </a:r>
            <a:endParaRPr lang="en-US" dirty="0" smtClean="0"/>
          </a:p>
          <a:p>
            <a:pPr algn="ctr"/>
            <a:r>
              <a:rPr lang="en-US" dirty="0" smtClean="0">
                <a:hlinkClick r:id="rId4"/>
              </a:rPr>
              <a:t>Part Three</a:t>
            </a:r>
            <a:endParaRPr lang="en-US" dirty="0" smtClean="0"/>
          </a:p>
          <a:p>
            <a:pPr algn="ctr"/>
            <a:r>
              <a:rPr lang="en-US" dirty="0" smtClean="0">
                <a:hlinkClick r:id="rId5"/>
              </a:rPr>
              <a:t>Part Four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344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Bullied to Death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Bullied to Death </dc:title>
  <dc:creator>Shawna Steplock</dc:creator>
  <cp:lastModifiedBy>Shawna Steplock</cp:lastModifiedBy>
  <cp:revision>1</cp:revision>
  <dcterms:created xsi:type="dcterms:W3CDTF">2015-02-27T23:36:33Z</dcterms:created>
  <dcterms:modified xsi:type="dcterms:W3CDTF">2015-02-27T23:40:50Z</dcterms:modified>
</cp:coreProperties>
</file>