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CB42-4C0F-4EA6-9030-42A67B41A6A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C24E-F63C-4B06-A2FA-F8575B4F6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6" y="1524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abBruD" pitchFamily="2" charset="0"/>
              </a:rPr>
              <a:t>The Art of Persuasion: Logos, Ethos, and Pathos </a:t>
            </a:r>
            <a:endParaRPr lang="en-US" i="1" dirty="0">
              <a:latin typeface="ArabBruD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0946"/>
              </p:ext>
            </p:extLst>
          </p:nvPr>
        </p:nvGraphicFramePr>
        <p:xfrm>
          <a:off x="304800" y="762000"/>
          <a:ext cx="8610600" cy="5257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6800"/>
                <a:gridCol w="1447800"/>
                <a:gridCol w="2819400"/>
                <a:gridCol w="3276600"/>
              </a:tblGrid>
              <a:tr h="5025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Appeal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Definition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YOUR</a:t>
                      </a:r>
                      <a:r>
                        <a:rPr lang="en-US" sz="2000" baseline="0" dirty="0" smtClean="0"/>
                        <a:t> Words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585078"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5078"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5078"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1828800"/>
            <a:ext cx="690918" cy="2979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LOGOS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519055"/>
            <a:ext cx="697845" cy="2979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ETHOS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953000"/>
            <a:ext cx="838200" cy="2979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PATHOS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9144000" cy="8381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Logos, Ethos, and Pathos in </a:t>
            </a:r>
            <a:r>
              <a:rPr lang="en-US" sz="2400" b="1" i="1" dirty="0" smtClean="0"/>
              <a:t>Twelve Angry Men</a:t>
            </a:r>
            <a:endParaRPr lang="en-US" sz="24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851736"/>
              </p:ext>
            </p:extLst>
          </p:nvPr>
        </p:nvGraphicFramePr>
        <p:xfrm>
          <a:off x="152400" y="457199"/>
          <a:ext cx="8839201" cy="62484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14400"/>
                <a:gridCol w="2978093"/>
                <a:gridCol w="2676087"/>
                <a:gridCol w="2270621"/>
              </a:tblGrid>
              <a:tr h="3946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Appeal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 One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 Two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</a:t>
                      </a:r>
                      <a:r>
                        <a:rPr lang="en-US" sz="1800" baseline="0" dirty="0" smtClean="0"/>
                        <a:t> Three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9512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LOGOS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512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ETHOS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512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PATHOS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9144000" cy="1066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Logos, Ethos, and Pathos in </a:t>
            </a:r>
            <a:r>
              <a:rPr lang="en-US" sz="2000" b="1" i="1" dirty="0" smtClean="0"/>
              <a:t>Twelve Angry Men</a:t>
            </a:r>
            <a:endParaRPr lang="en-US" sz="20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37651"/>
              </p:ext>
            </p:extLst>
          </p:nvPr>
        </p:nvGraphicFramePr>
        <p:xfrm>
          <a:off x="228601" y="1309806"/>
          <a:ext cx="8686798" cy="53195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63410"/>
                <a:gridCol w="3984322"/>
                <a:gridCol w="3539066"/>
              </a:tblGrid>
              <a:tr h="5084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Appeal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Textual Evidence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Explain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60370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LOGOS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370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ETHOS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70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PATHOS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38100" y="5304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Question: Which persuasive technique was the most effective?</a:t>
            </a:r>
            <a:endParaRPr lang="en-US" sz="1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6226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algn="r"/>
            <a:r>
              <a:rPr lang="en-US" dirty="0"/>
              <a:t>The best persuasive technique used in Twelve Angry Men was ____ because…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ArabBruD</vt:lpstr>
      <vt:lpstr>Arial</vt:lpstr>
      <vt:lpstr>Arial Black</vt:lpstr>
      <vt:lpstr>Calibri</vt:lpstr>
      <vt:lpstr>Office Theme</vt:lpstr>
      <vt:lpstr>The Art of Persuasion: Logos, Ethos, and Pathos </vt:lpstr>
      <vt:lpstr>Logos, Ethos, and Pathos in Twelve Angry Men</vt:lpstr>
      <vt:lpstr>Logos, Ethos, and Pathos in Twelve Angry Men</vt:lpstr>
    </vt:vector>
  </TitlesOfParts>
  <Company>FortBend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Logos, Ethos, and Pathos  in Twelve Angry Men</dc:title>
  <dc:creator>shawna.steplock</dc:creator>
  <cp:lastModifiedBy>Shawan Steplock</cp:lastModifiedBy>
  <cp:revision>18</cp:revision>
  <cp:lastPrinted>2016-01-19T21:18:02Z</cp:lastPrinted>
  <dcterms:created xsi:type="dcterms:W3CDTF">2012-12-05T18:18:13Z</dcterms:created>
  <dcterms:modified xsi:type="dcterms:W3CDTF">2016-01-19T21:18:05Z</dcterms:modified>
</cp:coreProperties>
</file>