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A413A-964B-4C48-AEBB-F051B90D97B4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11645-2FA0-4880-B6DF-DBE83F11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11645-2FA0-4880-B6DF-DBE83F116B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32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616DB5B-243F-4386-983B-5DC2A5787228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EA269D8-449A-4F4F-94FB-81E955719C5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C:\Users\shawna.steplock\AppData\Local\Microsoft\Windows\Temporary Internet Files\Content.IE5\9CKULONE\dr-seus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59" y="3429000"/>
            <a:ext cx="1828800" cy="311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295400"/>
            <a:ext cx="6477000" cy="2286000"/>
          </a:xfrm>
        </p:spPr>
        <p:txBody>
          <a:bodyPr anchor="t">
            <a:normAutofit/>
          </a:bodyPr>
          <a:lstStyle/>
          <a:p>
            <a:r>
              <a:rPr lang="en-US" b="1" dirty="0" smtClean="0"/>
              <a:t>Outside Novel Reading Assignment: A Year Long Process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91000"/>
            <a:ext cx="6553200" cy="16002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“The more that you read, the more things you will know. The more that you learn, the more places you'll go.”</a:t>
            </a:r>
            <a:r>
              <a:rPr lang="en-US" dirty="0"/>
              <a:t> 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―</a:t>
            </a:r>
            <a:r>
              <a:rPr lang="en-US" dirty="0"/>
              <a:t> </a:t>
            </a:r>
            <a:r>
              <a:rPr lang="en-US" dirty="0" smtClean="0"/>
              <a:t>from</a:t>
            </a:r>
            <a:r>
              <a:rPr lang="en-US" dirty="0"/>
              <a:t> </a:t>
            </a:r>
            <a:r>
              <a:rPr lang="en-US" i="1" dirty="0"/>
              <a:t>I Can Read With My Eyes Shut!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7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awna.steplock\AppData\Local\Microsoft\Windows\Temporary Internet Files\Content.IE5\9CKULONE\monthlycalendar-thumb1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15655"/>
            <a:ext cx="7454605" cy="54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“Year Long” Concept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315200" cy="3894269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Fiction</a:t>
            </a:r>
          </a:p>
          <a:p>
            <a:pPr lvl="2"/>
            <a:r>
              <a:rPr lang="en-US" sz="3000" b="1" dirty="0" smtClean="0"/>
              <a:t>Poetry</a:t>
            </a:r>
          </a:p>
          <a:p>
            <a:pPr lvl="4"/>
            <a:r>
              <a:rPr lang="en-US" sz="3000" b="1" dirty="0" smtClean="0"/>
              <a:t>Play</a:t>
            </a:r>
          </a:p>
          <a:p>
            <a:pPr lvl="1"/>
            <a:r>
              <a:rPr lang="en-US" sz="3000" b="1" dirty="0" smtClean="0"/>
              <a:t>Informative Nonfiction</a:t>
            </a:r>
          </a:p>
          <a:p>
            <a:pPr lvl="4"/>
            <a:r>
              <a:rPr lang="en-US" sz="3000" b="1" dirty="0" smtClean="0"/>
              <a:t>Persuasive Nonfiction</a:t>
            </a:r>
          </a:p>
          <a:p>
            <a:pPr lvl="6"/>
            <a:r>
              <a:rPr lang="en-US" sz="3000" b="1" dirty="0" smtClean="0"/>
              <a:t>Argumentative Research 		Paper</a:t>
            </a:r>
          </a:p>
          <a:p>
            <a:pPr lvl="3"/>
            <a:endParaRPr lang="en-US" sz="3200" b="1" dirty="0"/>
          </a:p>
        </p:txBody>
      </p:sp>
      <p:sp>
        <p:nvSpPr>
          <p:cNvPr id="4" name="Curved Left Arrow 3"/>
          <p:cNvSpPr/>
          <p:nvPr/>
        </p:nvSpPr>
        <p:spPr>
          <a:xfrm rot="19273106">
            <a:off x="2734050" y="1884028"/>
            <a:ext cx="417731" cy="685800"/>
          </a:xfrm>
          <a:prstGeom prst="curvedLeftArrow">
            <a:avLst>
              <a:gd name="adj1" fmla="val 25000"/>
              <a:gd name="adj2" fmla="val 56689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rved Left Arrow 4"/>
          <p:cNvSpPr/>
          <p:nvPr/>
        </p:nvSpPr>
        <p:spPr>
          <a:xfrm rot="19614477">
            <a:off x="3328895" y="2571336"/>
            <a:ext cx="417731" cy="685800"/>
          </a:xfrm>
          <a:prstGeom prst="curvedLeftArrow">
            <a:avLst>
              <a:gd name="adj1" fmla="val 25000"/>
              <a:gd name="adj2" fmla="val 56689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 rot="16815550">
            <a:off x="4177459" y="2535929"/>
            <a:ext cx="417731" cy="1691335"/>
          </a:xfrm>
          <a:prstGeom prst="curvedLeftArrow">
            <a:avLst>
              <a:gd name="adj1" fmla="val 25000"/>
              <a:gd name="adj2" fmla="val 56689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urved Left Arrow 6"/>
          <p:cNvSpPr/>
          <p:nvPr/>
        </p:nvSpPr>
        <p:spPr>
          <a:xfrm rot="17561981">
            <a:off x="5756468" y="3382009"/>
            <a:ext cx="417731" cy="1028753"/>
          </a:xfrm>
          <a:prstGeom prst="curvedLeftArrow">
            <a:avLst>
              <a:gd name="adj1" fmla="val 25000"/>
              <a:gd name="adj2" fmla="val 56689"/>
              <a:gd name="adj3" fmla="val 25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Left Arrow 7"/>
          <p:cNvSpPr/>
          <p:nvPr/>
        </p:nvSpPr>
        <p:spPr>
          <a:xfrm rot="17558248">
            <a:off x="6644000" y="3932891"/>
            <a:ext cx="417731" cy="970517"/>
          </a:xfrm>
          <a:prstGeom prst="curvedLeftArrow">
            <a:avLst>
              <a:gd name="adj1" fmla="val 25000"/>
              <a:gd name="adj2" fmla="val 56689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shawna.steplock\AppData\Local\Microsoft\Windows\Temporary Internet Files\Content.IE5\RYP5C5KS\booklove[1]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366962"/>
            <a:ext cx="5715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6934199" cy="4191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Choose a FICTION novel that you want to read.</a:t>
            </a:r>
          </a:p>
          <a:p>
            <a:r>
              <a:rPr lang="en-US" sz="2800" b="1" dirty="0" smtClean="0"/>
              <a:t>Must be at least 150 pages long.</a:t>
            </a:r>
          </a:p>
          <a:p>
            <a:r>
              <a:rPr lang="en-US" sz="2800" b="1" dirty="0" smtClean="0"/>
              <a:t>Must be age appropriate (avoid Jr. High section). </a:t>
            </a:r>
          </a:p>
          <a:p>
            <a:r>
              <a:rPr lang="en-US" sz="2800" b="1" dirty="0" smtClean="0"/>
              <a:t>ALL books must be approved.</a:t>
            </a:r>
          </a:p>
          <a:p>
            <a:r>
              <a:rPr lang="en-US" sz="2800" b="1" dirty="0" smtClean="0"/>
              <a:t>Culminating project will be assigned at a later date.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391400" cy="1202485"/>
          </a:xfrm>
        </p:spPr>
        <p:txBody>
          <a:bodyPr>
            <a:noAutofit/>
          </a:bodyPr>
          <a:lstStyle/>
          <a:p>
            <a:r>
              <a:rPr lang="en-US" b="1" dirty="0" smtClean="0"/>
              <a:t>Fiction Connection: Reading Comprehension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95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wna.steplock\AppData\Local\Microsoft\Windows\Temporary Internet Files\Content.IE5\RYP5C5KS\Poetr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4637867"/>
            <a:ext cx="1597617" cy="159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Poetry Connection: </a:t>
            </a:r>
            <a:br>
              <a:rPr lang="en-US" b="1" dirty="0" smtClean="0"/>
            </a:br>
            <a:r>
              <a:rPr lang="en-US" b="1" dirty="0" smtClean="0"/>
              <a:t>Finding and Writing Poetry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6324600" cy="3824343"/>
          </a:xfrm>
        </p:spPr>
        <p:txBody>
          <a:bodyPr>
            <a:noAutofit/>
          </a:bodyPr>
          <a:lstStyle/>
          <a:p>
            <a:r>
              <a:rPr lang="en-US" sz="2800" b="1" dirty="0"/>
              <a:t>Students will be required to create a “FOUND POEM” using the novel previously read.</a:t>
            </a:r>
          </a:p>
          <a:p>
            <a:r>
              <a:rPr lang="en-US" sz="2800" b="1" dirty="0" smtClean="0"/>
              <a:t>Students will be asked to reflect upon the novel previously read and find an accompanying poem.  A short essay response will be required connecting the book to the poem.  A copy of the chosen poem is required.</a:t>
            </a:r>
          </a:p>
        </p:txBody>
      </p:sp>
    </p:spTree>
    <p:extLst>
      <p:ext uri="{BB962C8B-B14F-4D97-AF65-F5344CB8AC3E}">
        <p14:creationId xmlns:p14="http://schemas.microsoft.com/office/powerpoint/2010/main" val="134230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shawna.steplock\AppData\Local\Microsoft\Windows\Temporary Internet Files\Content.IE5\Q90QF2MS\drama-mask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62000"/>
            <a:ext cx="2181225" cy="1709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40484"/>
            <a:ext cx="7467599" cy="120248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Play Connection: </a:t>
            </a:r>
            <a:br>
              <a:rPr lang="en-US" b="1" dirty="0" smtClean="0"/>
            </a:br>
            <a:r>
              <a:rPr lang="en-US" b="1" dirty="0" smtClean="0"/>
              <a:t>Reconstructing a Scene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819400"/>
            <a:ext cx="6934200" cy="32228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Students will be asked to pull a scene from the novel previously read and recreate it using the set up like a play using stage directions for creating mood/tone and action as is necessary for understanding the scene.  A copy of the original text should accompany the submitted script.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341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3000"/>
            <a:ext cx="7467599" cy="120248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Information Nonfiction Connection: </a:t>
            </a:r>
            <a:r>
              <a:rPr lang="en-US" b="1" dirty="0" smtClean="0"/>
              <a:t>Educating 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2438400"/>
            <a:ext cx="5791200" cy="360381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Students will find a topic within the previously read novel and educate the class in a presentation.  </a:t>
            </a:r>
          </a:p>
          <a:p>
            <a:r>
              <a:rPr lang="en-US" sz="2800" b="1" dirty="0" smtClean="0"/>
              <a:t>This activity will be used as a precursor to the research paper, teaching students how to research using the library databases as well as taking digital notes.</a:t>
            </a:r>
            <a:endParaRPr lang="en-US" sz="2800" b="1" dirty="0"/>
          </a:p>
        </p:txBody>
      </p:sp>
      <p:pic>
        <p:nvPicPr>
          <p:cNvPr id="3074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19400"/>
            <a:ext cx="1710961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52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Persuasive Nonfiction: Convince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815" y="2743200"/>
            <a:ext cx="4343399" cy="275224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Students will be asked to reflect on their previously read novel and to write a full persuasive essay without </a:t>
            </a:r>
            <a:r>
              <a:rPr lang="en-US" sz="2800" b="1" dirty="0"/>
              <a:t>research</a:t>
            </a:r>
            <a:r>
              <a:rPr lang="en-US" sz="2800" b="1" dirty="0" smtClean="0"/>
              <a:t>.  </a:t>
            </a:r>
            <a:endParaRPr lang="en-US" sz="2800" b="1" dirty="0"/>
          </a:p>
        </p:txBody>
      </p:sp>
      <p:pic>
        <p:nvPicPr>
          <p:cNvPr id="2054" name="Picture 6" descr="C:\Users\shawna.steplock\AppData\Local\Microsoft\Windows\Temporary Internet Files\Content.IE5\RYP5C5KS\persuas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743200"/>
            <a:ext cx="2920482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4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shawna.steplock\AppData\Local\Microsoft\Windows\Temporary Internet Files\Content.IE5\Q90QF2MS\Research-Library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109332" cy="364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219200"/>
            <a:ext cx="7543800" cy="120248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Argumentative Research Paper:</a:t>
            </a:r>
            <a:br>
              <a:rPr lang="en-US" b="1" dirty="0" smtClean="0"/>
            </a:br>
            <a:r>
              <a:rPr lang="en-US" b="1" dirty="0" smtClean="0"/>
              <a:t> Educate and Persuade Me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1" y="2667000"/>
            <a:ext cx="4343399" cy="3276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Students will take the </a:t>
            </a:r>
            <a:r>
              <a:rPr lang="en-US" sz="2800" b="1" dirty="0"/>
              <a:t>previously </a:t>
            </a:r>
            <a:r>
              <a:rPr lang="en-US" sz="2800" b="1" dirty="0" smtClean="0"/>
              <a:t>written persuasive essay and add research using the library databases and digital note-taking skills.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189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129</TotalTime>
  <Words>317</Words>
  <Application>Microsoft Office PowerPoint</Application>
  <PresentationFormat>On-screen Show (4:3)</PresentationFormat>
  <Paragraphs>28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Outside Novel Reading Assignment: A Year Long Process</vt:lpstr>
      <vt:lpstr>“Year Long” Concept</vt:lpstr>
      <vt:lpstr>Fiction Connection: Reading Comprehension </vt:lpstr>
      <vt:lpstr>Poetry Connection:  Finding and Writing Poetry</vt:lpstr>
      <vt:lpstr>Play Connection:  Reconstructing a Scene</vt:lpstr>
      <vt:lpstr>Information Nonfiction Connection: Educating Us</vt:lpstr>
      <vt:lpstr>Persuasive Nonfiction: Convince Me</vt:lpstr>
      <vt:lpstr>Argumentative Research Paper:  Educate and Persuade 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Outside Novel Reading Assignment: A Year Long Process</dc:title>
  <dc:creator>Shawna Steplock</dc:creator>
  <cp:lastModifiedBy>Shawna Steplock</cp:lastModifiedBy>
  <cp:revision>10</cp:revision>
  <dcterms:created xsi:type="dcterms:W3CDTF">2015-05-28T14:56:26Z</dcterms:created>
  <dcterms:modified xsi:type="dcterms:W3CDTF">2015-05-28T17:05:27Z</dcterms:modified>
</cp:coreProperties>
</file>