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3/24/2015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3/24/2015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3/24/2015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EOC/STAAR TUTORIALS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8077200" cy="2743200"/>
          </a:xfrm>
        </p:spPr>
        <p:txBody>
          <a:bodyPr>
            <a:noAutofit/>
          </a:bodyPr>
          <a:lstStyle/>
          <a:p>
            <a:r>
              <a:rPr lang="en-US" sz="2400" dirty="0"/>
              <a:t>Tutorial times:  </a:t>
            </a:r>
            <a:r>
              <a:rPr lang="en-US" sz="2400" dirty="0" smtClean="0"/>
              <a:t>Before, </a:t>
            </a:r>
            <a:r>
              <a:rPr lang="en-US" sz="2400" dirty="0"/>
              <a:t>Activity Period, and </a:t>
            </a:r>
            <a:r>
              <a:rPr lang="en-US" sz="2400" dirty="0" smtClean="0"/>
              <a:t>After </a:t>
            </a:r>
            <a:endParaRPr lang="en-US" sz="2400" dirty="0"/>
          </a:p>
          <a:p>
            <a:r>
              <a:rPr lang="en-US" sz="2400" dirty="0" smtClean="0"/>
              <a:t>	Reading </a:t>
            </a:r>
            <a:r>
              <a:rPr lang="en-US" sz="2400" dirty="0"/>
              <a:t>Analysis – Mondays – </a:t>
            </a:r>
            <a:r>
              <a:rPr lang="en-US" sz="2400" dirty="0" smtClean="0"/>
              <a:t>3/16, 23</a:t>
            </a:r>
            <a:endParaRPr lang="en-US" sz="2400" dirty="0"/>
          </a:p>
          <a:p>
            <a:r>
              <a:rPr lang="en-US" sz="2400" dirty="0" smtClean="0"/>
              <a:t>	Essay </a:t>
            </a:r>
            <a:r>
              <a:rPr lang="en-US" sz="2400" dirty="0"/>
              <a:t>–Tuesdays - </a:t>
            </a:r>
            <a:r>
              <a:rPr lang="en-US" sz="2400" dirty="0" smtClean="0"/>
              <a:t>3/17, 24</a:t>
            </a:r>
            <a:endParaRPr lang="en-US" sz="2400" dirty="0"/>
          </a:p>
          <a:p>
            <a:r>
              <a:rPr lang="en-US" sz="2400" dirty="0" smtClean="0"/>
              <a:t>	Short </a:t>
            </a:r>
            <a:r>
              <a:rPr lang="en-US" sz="2400" dirty="0"/>
              <a:t>Answer – Wednesdays - </a:t>
            </a:r>
            <a:r>
              <a:rPr lang="en-US" sz="2400" dirty="0" smtClean="0"/>
              <a:t>3/18, 25</a:t>
            </a:r>
            <a:endParaRPr lang="en-US" sz="2400" dirty="0"/>
          </a:p>
          <a:p>
            <a:r>
              <a:rPr lang="en-US" sz="2400" dirty="0" smtClean="0"/>
              <a:t>	Revising </a:t>
            </a:r>
            <a:r>
              <a:rPr lang="en-US" sz="2400" dirty="0"/>
              <a:t>and Editing – Thursdays - </a:t>
            </a:r>
            <a:r>
              <a:rPr lang="en-US" sz="2400" dirty="0" smtClean="0"/>
              <a:t>3/19, 26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8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10" y="290945"/>
            <a:ext cx="8534399" cy="694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00891" y="138545"/>
            <a:ext cx="8610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467600" cy="1143000"/>
          </a:xfrm>
        </p:spPr>
        <p:txBody>
          <a:bodyPr anchor="t"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Breaking Down the Test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6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715962"/>
          </a:xfrm>
        </p:spPr>
        <p:txBody>
          <a:bodyPr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Writing Portion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890134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91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Reading Portion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26332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63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Breaking Down the Test - %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6911410" cy="5638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9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341</TotalTime>
  <Words>26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EOC/STAAR TUTORIALS</vt:lpstr>
      <vt:lpstr>Breaking Down the Test</vt:lpstr>
      <vt:lpstr>Writing Portion</vt:lpstr>
      <vt:lpstr>Reading Portion</vt:lpstr>
      <vt:lpstr>Breaking Down the Test - %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EOC/STAAR TUTORIALS</dc:title>
  <dc:creator>Shawna Steplock</dc:creator>
  <cp:lastModifiedBy>Shawna Steplock</cp:lastModifiedBy>
  <cp:revision>4</cp:revision>
  <dcterms:created xsi:type="dcterms:W3CDTF">2015-03-16T14:09:36Z</dcterms:created>
  <dcterms:modified xsi:type="dcterms:W3CDTF">2015-03-24T21:38:22Z</dcterms:modified>
</cp:coreProperties>
</file>